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76" d="100"/>
          <a:sy n="76" d="100"/>
        </p:scale>
        <p:origin x="126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664C1BD-B6A3-46B5-B2B4-737EEBA4515C}" type="datetime1">
              <a:rPr lang="de-DE" smtClean="0"/>
              <a:t>06.05.2021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164319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9354274-33C2-4907-9738-E410AAD4B74E}" type="datetime1">
              <a:rPr lang="de-DE" smtClean="0"/>
              <a:t>06.05.2021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52500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B8272A3-4078-4099-87C7-7A124B14F8FD}" type="datetime1">
              <a:rPr lang="de-DE" smtClean="0"/>
              <a:t>06.05.2021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320596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3547C5A-BE49-4CC6-8337-AA5D28030E48}" type="datetime1">
              <a:rPr lang="de-DE" smtClean="0"/>
              <a:t>06.05.2021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1693175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A1ECD19-BB20-4B41-B394-0584F9ECCD64}" type="datetime1">
              <a:rPr lang="de-DE" smtClean="0"/>
              <a:t>06.05.2021</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853149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EB6A8EC-125A-4D36-B8DB-27B4B7CCE1C7}" type="datetime1">
              <a:rPr lang="de-DE" smtClean="0"/>
              <a:t>06.05.2021</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254177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1FB72A1-D74F-4B61-BBB1-EFF6309895AA}" type="datetime1">
              <a:rPr lang="de-DE" smtClean="0"/>
              <a:t>06.05.2021</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215806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EFFAC21-3AC4-42B8-BC98-FC8D2A21BFDA}" type="datetime1">
              <a:rPr lang="de-DE" smtClean="0"/>
              <a:t>06.05.2021</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692054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DD853-8DAC-4D06-BDD3-A54167077BEA}" type="datetime1">
              <a:rPr lang="de-DE" smtClean="0"/>
              <a:t>06.05.2021</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888055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DE1CCDF-6A07-4570-99E9-C19C1A758023}" type="datetime1">
              <a:rPr lang="de-DE" smtClean="0"/>
              <a:t>06.05.2021</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120200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763D59EC-334D-4031-9946-F12D533AC3D6}" type="datetime1">
              <a:rPr lang="de-DE" smtClean="0"/>
              <a:t>06.05.2021</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451CCE16-643C-4F78-A82F-7095350C0379}" type="slidenum">
              <a:rPr lang="de-DE" smtClean="0"/>
              <a:t>‹Nr.›</a:t>
            </a:fld>
            <a:endParaRPr lang="de-DE" dirty="0"/>
          </a:p>
        </p:txBody>
      </p:sp>
    </p:spTree>
    <p:extLst>
      <p:ext uri="{BB962C8B-B14F-4D97-AF65-F5344CB8AC3E}">
        <p14:creationId xmlns:p14="http://schemas.microsoft.com/office/powerpoint/2010/main" val="133081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1B840-1CA2-497E-97D5-51E8653E40B9}" type="datetime1">
              <a:rPr lang="de-DE" smtClean="0"/>
              <a:t>06.05.2021</a:t>
            </a:fld>
            <a:endParaRPr lang="de-DE"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CCE16-643C-4F78-A82F-7095350C0379}" type="slidenum">
              <a:rPr lang="de-DE" smtClean="0"/>
              <a:t>‹Nr.›</a:t>
            </a:fld>
            <a:endParaRPr lang="de-DE" dirty="0"/>
          </a:p>
        </p:txBody>
      </p:sp>
    </p:spTree>
    <p:extLst>
      <p:ext uri="{BB962C8B-B14F-4D97-AF65-F5344CB8AC3E}">
        <p14:creationId xmlns:p14="http://schemas.microsoft.com/office/powerpoint/2010/main" val="8453453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1F9A7469-DC40-4608-9919-E8453A9F748B}"/>
              </a:ext>
            </a:extLst>
          </p:cNvPr>
          <p:cNvSpPr txBox="1">
            <a:spLocks/>
          </p:cNvSpPr>
          <p:nvPr/>
        </p:nvSpPr>
        <p:spPr>
          <a:xfrm>
            <a:off x="528322" y="-3176692"/>
            <a:ext cx="2377439" cy="2461254"/>
          </a:xfrm>
          <a:prstGeom prst="rect">
            <a:avLst/>
          </a:prstGeom>
          <a:solidFill>
            <a:srgbClr val="020E6C"/>
          </a:solidFill>
        </p:spPr>
        <p:txBody>
          <a:bodyPr vert="horz" lIns="132080" tIns="66040" rIns="132080" bIns="6604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lvl="0" algn="l">
              <a:defRPr/>
            </a:pPr>
            <a:r>
              <a:rPr lang="de-DE" sz="2889" b="1" dirty="0">
                <a:solidFill>
                  <a:srgbClr val="5B9BD5">
                    <a:lumMod val="20000"/>
                    <a:lumOff val="80000"/>
                  </a:srgbClr>
                </a:solidFill>
              </a:rPr>
              <a:t>Hl. Bimbam</a:t>
            </a:r>
          </a:p>
          <a:p>
            <a:pPr lvl="0" algn="l">
              <a:defRPr/>
            </a:pPr>
            <a:endParaRPr lang="de-DE" sz="2889" dirty="0">
              <a:solidFill>
                <a:srgbClr val="5B9BD5">
                  <a:lumMod val="20000"/>
                  <a:lumOff val="80000"/>
                </a:srgbClr>
              </a:solidFill>
            </a:endParaRPr>
          </a:p>
          <a:p>
            <a:pPr lvl="0" algn="l">
              <a:defRPr/>
            </a:pPr>
            <a:r>
              <a:rPr lang="de-DE" sz="2311" dirty="0">
                <a:solidFill>
                  <a:srgbClr val="5B9BD5">
                    <a:lumMod val="20000"/>
                    <a:lumOff val="80000"/>
                  </a:srgbClr>
                </a:solidFill>
              </a:rPr>
              <a:t>Holzschnitt</a:t>
            </a:r>
            <a:endParaRPr lang="de-DE" sz="2311" dirty="0">
              <a:solidFill>
                <a:srgbClr val="5B9BD5">
                  <a:lumMod val="20000"/>
                  <a:lumOff val="80000"/>
                </a:srgbClr>
              </a:solidFill>
              <a:latin typeface="Calibri Light" panose="020F0302020204030204"/>
            </a:endParaRPr>
          </a:p>
        </p:txBody>
      </p:sp>
      <p:sp>
        <p:nvSpPr>
          <p:cNvPr id="9" name="Titel 1">
            <a:extLst>
              <a:ext uri="{FF2B5EF4-FFF2-40B4-BE49-F238E27FC236}">
                <a16:creationId xmlns:a16="http://schemas.microsoft.com/office/drawing/2014/main" id="{72ADABFF-D239-4B41-9F8F-97CFD84FFDE3}"/>
              </a:ext>
            </a:extLst>
          </p:cNvPr>
          <p:cNvSpPr txBox="1">
            <a:spLocks/>
          </p:cNvSpPr>
          <p:nvPr/>
        </p:nvSpPr>
        <p:spPr>
          <a:xfrm>
            <a:off x="6597230" y="-3136051"/>
            <a:ext cx="2377439" cy="2461254"/>
          </a:xfrm>
          <a:prstGeom prst="rect">
            <a:avLst/>
          </a:prstGeom>
          <a:solidFill>
            <a:srgbClr val="020E6C"/>
          </a:solidFill>
        </p:spPr>
        <p:txBody>
          <a:bodyPr vert="horz" lIns="132080" tIns="66040" rIns="132080" bIns="6604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de-DE" sz="2889" b="1" dirty="0">
                <a:solidFill>
                  <a:schemeClr val="accent5">
                    <a:lumMod val="20000"/>
                    <a:lumOff val="80000"/>
                  </a:schemeClr>
                </a:solidFill>
              </a:rPr>
              <a:t>polychrome Profile</a:t>
            </a:r>
          </a:p>
          <a:p>
            <a:pPr lvl="0" algn="l">
              <a:defRPr/>
            </a:pPr>
            <a:endParaRPr lang="de-DE" sz="2889" dirty="0">
              <a:solidFill>
                <a:srgbClr val="5B9BD5">
                  <a:lumMod val="20000"/>
                  <a:lumOff val="80000"/>
                </a:srgbClr>
              </a:solidFill>
            </a:endParaRPr>
          </a:p>
          <a:p>
            <a:pPr algn="l"/>
            <a:r>
              <a:rPr lang="de-DE" sz="2311" dirty="0">
                <a:solidFill>
                  <a:schemeClr val="accent5">
                    <a:lumMod val="20000"/>
                    <a:lumOff val="80000"/>
                  </a:schemeClr>
                </a:solidFill>
              </a:rPr>
              <a:t>Fimo</a:t>
            </a:r>
          </a:p>
          <a:p>
            <a:pPr algn="l"/>
            <a:r>
              <a:rPr lang="de-DE" sz="2311" dirty="0">
                <a:solidFill>
                  <a:schemeClr val="accent5">
                    <a:lumMod val="20000"/>
                    <a:lumOff val="80000"/>
                  </a:schemeClr>
                </a:solidFill>
              </a:rPr>
              <a:t>Kiefer</a:t>
            </a:r>
          </a:p>
          <a:p>
            <a:pPr algn="l"/>
            <a:r>
              <a:rPr lang="de-DE" sz="2311" dirty="0">
                <a:solidFill>
                  <a:schemeClr val="accent5">
                    <a:lumMod val="20000"/>
                    <a:lumOff val="80000"/>
                  </a:schemeClr>
                </a:solidFill>
              </a:rPr>
              <a:t>Acrylfarbe</a:t>
            </a:r>
          </a:p>
        </p:txBody>
      </p:sp>
      <p:sp>
        <p:nvSpPr>
          <p:cNvPr id="10" name="Titel 1">
            <a:extLst>
              <a:ext uri="{FF2B5EF4-FFF2-40B4-BE49-F238E27FC236}">
                <a16:creationId xmlns:a16="http://schemas.microsoft.com/office/drawing/2014/main" id="{291C0202-551C-4867-92E2-ED9E36BF24FE}"/>
              </a:ext>
            </a:extLst>
          </p:cNvPr>
          <p:cNvSpPr txBox="1">
            <a:spLocks/>
          </p:cNvSpPr>
          <p:nvPr/>
        </p:nvSpPr>
        <p:spPr>
          <a:xfrm>
            <a:off x="0" y="0"/>
            <a:ext cx="9906000" cy="6857999"/>
          </a:xfrm>
          <a:prstGeom prst="rect">
            <a:avLst/>
          </a:prstGeom>
          <a:solidFill>
            <a:srgbClr val="020E6C"/>
          </a:solidFill>
        </p:spPr>
        <p:txBody>
          <a:bodyPr vert="horz" lIns="132080" tIns="66040" rIns="132080" bIns="6604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de-DE" sz="1600" dirty="0">
                <a:solidFill>
                  <a:schemeClr val="accent3">
                    <a:lumMod val="40000"/>
                    <a:lumOff val="60000"/>
                  </a:schemeClr>
                </a:solidFill>
              </a:rPr>
              <a:t>Thematik der gezeigten Arbeiten</a:t>
            </a:r>
          </a:p>
          <a:p>
            <a:pPr algn="l"/>
            <a:endParaRPr lang="de-DE" sz="1600" dirty="0">
              <a:solidFill>
                <a:schemeClr val="accent3">
                  <a:lumMod val="40000"/>
                  <a:lumOff val="60000"/>
                </a:schemeClr>
              </a:solidFill>
            </a:endParaRPr>
          </a:p>
          <a:p>
            <a:pPr algn="l"/>
            <a:r>
              <a:rPr lang="de-DE" sz="1600" dirty="0">
                <a:solidFill>
                  <a:schemeClr val="accent3">
                    <a:lumMod val="40000"/>
                    <a:lumOff val="60000"/>
                  </a:schemeClr>
                </a:solidFill>
              </a:rPr>
              <a:t> </a:t>
            </a:r>
            <a:r>
              <a:rPr lang="de-DE" sz="1600" i="1" dirty="0">
                <a:solidFill>
                  <a:schemeClr val="accent3">
                    <a:lumMod val="40000"/>
                    <a:lumOff val="60000"/>
                  </a:schemeClr>
                </a:solidFill>
              </a:rPr>
              <a:t>„Die Darstellung des Menschen hat es mir in meinen Skulpturen angetan. Mal realistischer, mal abstrakter - die menschlichen Proportionen bleiben im weitesten Sinne erhalten. Immer sind es die Beschaffenheiten der Materialien, die in das Werk mit einfließen und es letztlich mitgestalten. So kommen bei mir Hölzer, Plastilin, Gips, Silikon, Fimo, Kunstharz, Ton, Eisen, Acrylglas und Pappmache zum Einsatz.</a:t>
            </a:r>
            <a:endParaRPr lang="de-DE" sz="1600" dirty="0">
              <a:solidFill>
                <a:schemeClr val="accent3">
                  <a:lumMod val="40000"/>
                  <a:lumOff val="60000"/>
                </a:schemeClr>
              </a:solidFill>
            </a:endParaRPr>
          </a:p>
          <a:p>
            <a:pPr algn="l"/>
            <a:r>
              <a:rPr lang="de-DE" sz="1600" i="1" dirty="0">
                <a:solidFill>
                  <a:schemeClr val="accent3">
                    <a:lumMod val="40000"/>
                    <a:lumOff val="60000"/>
                  </a:schemeClr>
                </a:solidFill>
              </a:rPr>
              <a:t>Begonnen hatte ich damit, aus Resten von Selbstbaumöbeln Objekte zu bauen. Angefangen mit diesen „Design“-Stücken, habe ich mich mehr und mehr der figurativen , teils realistischen Formensprache zugewandt.</a:t>
            </a:r>
            <a:endParaRPr lang="de-DE" sz="1600" dirty="0">
              <a:solidFill>
                <a:schemeClr val="accent3">
                  <a:lumMod val="40000"/>
                  <a:lumOff val="60000"/>
                </a:schemeClr>
              </a:solidFill>
            </a:endParaRPr>
          </a:p>
          <a:p>
            <a:pPr algn="l"/>
            <a:r>
              <a:rPr lang="de-DE" sz="1600" i="1" dirty="0">
                <a:solidFill>
                  <a:schemeClr val="accent3">
                    <a:lumMod val="40000"/>
                    <a:lumOff val="60000"/>
                  </a:schemeClr>
                </a:solidFill>
              </a:rPr>
              <a:t>Neben diesem materialbezogenen Prozess tragen die Einflüsse von häufigen Reisen in verschiedenste Kulturen und dem Besuch von zahlreichen modernen Kunstmuseen in aller Welt zur Themenfindung bei. Alle diese Impulse finden bei mir ihren Ausdruck in unterschiedlichen Gestaltungsformen.“</a:t>
            </a:r>
            <a:endParaRPr lang="de-DE" sz="1600" dirty="0">
              <a:solidFill>
                <a:schemeClr val="accent3">
                  <a:lumMod val="40000"/>
                  <a:lumOff val="60000"/>
                </a:schemeClr>
              </a:solidFill>
            </a:endParaRPr>
          </a:p>
          <a:p>
            <a:pPr algn="l"/>
            <a:br>
              <a:rPr lang="de-DE" sz="1600" dirty="0">
                <a:solidFill>
                  <a:schemeClr val="accent3">
                    <a:lumMod val="40000"/>
                    <a:lumOff val="60000"/>
                  </a:schemeClr>
                </a:solidFill>
              </a:rPr>
            </a:br>
            <a:r>
              <a:rPr lang="de-DE" sz="1600" dirty="0">
                <a:solidFill>
                  <a:schemeClr val="accent3">
                    <a:lumMod val="40000"/>
                    <a:lumOff val="60000"/>
                  </a:schemeClr>
                </a:solidFill>
              </a:rPr>
              <a:t> </a:t>
            </a:r>
            <a:br>
              <a:rPr lang="de-DE" sz="1600" dirty="0">
                <a:solidFill>
                  <a:schemeClr val="accent3">
                    <a:lumMod val="40000"/>
                    <a:lumOff val="60000"/>
                  </a:schemeClr>
                </a:solidFill>
              </a:rPr>
            </a:br>
            <a:r>
              <a:rPr lang="de-DE" sz="1600" dirty="0">
                <a:solidFill>
                  <a:schemeClr val="accent3">
                    <a:lumMod val="40000"/>
                    <a:lumOff val="60000"/>
                  </a:schemeClr>
                </a:solidFill>
              </a:rPr>
              <a:t>Werdegang</a:t>
            </a:r>
          </a:p>
          <a:p>
            <a:pPr algn="l"/>
            <a:br>
              <a:rPr lang="de-DE" sz="1600" dirty="0">
                <a:solidFill>
                  <a:schemeClr val="accent3">
                    <a:lumMod val="40000"/>
                    <a:lumOff val="60000"/>
                  </a:schemeClr>
                </a:solidFill>
              </a:rPr>
            </a:br>
            <a:r>
              <a:rPr lang="de-DE" sz="1600" dirty="0">
                <a:solidFill>
                  <a:schemeClr val="accent3">
                    <a:lumMod val="40000"/>
                    <a:lumOff val="60000"/>
                  </a:schemeClr>
                </a:solidFill>
              </a:rPr>
              <a:t>In Kärnten geboren, ist Günter Krempl in Regensburg seit seinem ersten Lebensjahr aufgewachsen. Albrecht-Altdorfer-Gymnasium, Studium der Elektrotechnik, alles hat er hier absolviert. Er und seine Frau Claudia haben sich </a:t>
            </a:r>
            <a:r>
              <a:rPr lang="de-DE" sz="1600">
                <a:solidFill>
                  <a:schemeClr val="accent3">
                    <a:lumMod val="40000"/>
                    <a:lumOff val="60000"/>
                  </a:schemeClr>
                </a:solidFill>
              </a:rPr>
              <a:t>1998 in Zeitlarn niedergelassen.</a:t>
            </a:r>
            <a:endParaRPr lang="de-DE" sz="1600" dirty="0">
              <a:solidFill>
                <a:schemeClr val="accent3">
                  <a:lumMod val="40000"/>
                  <a:lumOff val="60000"/>
                </a:schemeClr>
              </a:solidFill>
            </a:endParaRPr>
          </a:p>
          <a:p>
            <a:pPr algn="l"/>
            <a:r>
              <a:rPr lang="de-DE" sz="1600" dirty="0">
                <a:solidFill>
                  <a:schemeClr val="accent3">
                    <a:lumMod val="40000"/>
                    <a:lumOff val="60000"/>
                  </a:schemeClr>
                </a:solidFill>
              </a:rPr>
              <a:t>Künstlerisch hat er mit Musik begonnen. Als Mitbegründer und Namensgeber der Band CRAMPLE war er in den 80er Jahren erfolgreich. Das Fach hat er inzwischen zugunsten der Bildhauerei gewechselt.</a:t>
            </a:r>
          </a:p>
          <a:p>
            <a:pPr algn="l"/>
            <a:r>
              <a:rPr lang="de-DE" sz="1600" dirty="0">
                <a:solidFill>
                  <a:schemeClr val="accent3">
                    <a:lumMod val="40000"/>
                    <a:lumOff val="60000"/>
                  </a:schemeClr>
                </a:solidFill>
              </a:rPr>
              <a:t>Außerdem war er selbständig mit einer Bühnen-Licht- und Ton-Firma, entwickelte sich zum EDV-Spezialisten und hat sich in der IT-Branche behauptet. </a:t>
            </a:r>
            <a:br>
              <a:rPr lang="de-DE" sz="1600" dirty="0">
                <a:solidFill>
                  <a:schemeClr val="accent3">
                    <a:lumMod val="40000"/>
                    <a:lumOff val="60000"/>
                  </a:schemeClr>
                </a:solidFill>
              </a:rPr>
            </a:br>
            <a:r>
              <a:rPr lang="de-DE" sz="1600" dirty="0">
                <a:solidFill>
                  <a:schemeClr val="accent3">
                    <a:lumMod val="40000"/>
                    <a:lumOff val="60000"/>
                  </a:schemeClr>
                </a:solidFill>
              </a:rPr>
              <a:t>Diese Karriere neigt sich 2021 ihrem Ende zu. Danach möchte er sich zu großen Teilen der Bildhauerei widmen. Dazu hat er sich seit etlichen Jahren autodidaktisch eine breite Palette an</a:t>
            </a:r>
            <a:r>
              <a:rPr lang="de-DE" sz="1600" i="1" dirty="0">
                <a:solidFill>
                  <a:schemeClr val="accent3">
                    <a:lumMod val="40000"/>
                    <a:lumOff val="60000"/>
                  </a:schemeClr>
                </a:solidFill>
              </a:rPr>
              <a:t> </a:t>
            </a:r>
            <a:r>
              <a:rPr lang="de-DE" sz="1600" dirty="0">
                <a:solidFill>
                  <a:schemeClr val="accent3">
                    <a:lumMod val="40000"/>
                    <a:lumOff val="60000"/>
                  </a:schemeClr>
                </a:solidFill>
              </a:rPr>
              <a:t>Darstellungsmöglichkeiten angeeignet. Erst seit Sommer 2019 wagt er sich mit seinen Arbeiten an die Öffentlichkeit.</a:t>
            </a:r>
          </a:p>
          <a:p>
            <a:pPr algn="l"/>
            <a:endParaRPr lang="de-DE" sz="1600" i="1" dirty="0">
              <a:solidFill>
                <a:schemeClr val="accent3">
                  <a:lumMod val="40000"/>
                  <a:lumOff val="60000"/>
                </a:schemeClr>
              </a:solidFill>
            </a:endParaRPr>
          </a:p>
          <a:p>
            <a:pPr algn="l"/>
            <a:br>
              <a:rPr lang="de-DE" sz="1600" i="1" dirty="0">
                <a:solidFill>
                  <a:schemeClr val="accent3">
                    <a:lumMod val="40000"/>
                    <a:lumOff val="60000"/>
                  </a:schemeClr>
                </a:solidFill>
              </a:rPr>
            </a:br>
            <a:endParaRPr lang="en-US" sz="1600" dirty="0">
              <a:solidFill>
                <a:schemeClr val="accent3">
                  <a:lumMod val="40000"/>
                  <a:lumOff val="60000"/>
                </a:schemeClr>
              </a:solidFill>
            </a:endParaRPr>
          </a:p>
        </p:txBody>
      </p:sp>
      <p:sp>
        <p:nvSpPr>
          <p:cNvPr id="16" name="Titel 1">
            <a:extLst>
              <a:ext uri="{FF2B5EF4-FFF2-40B4-BE49-F238E27FC236}">
                <a16:creationId xmlns:a16="http://schemas.microsoft.com/office/drawing/2014/main" id="{88050E38-5C89-4B0D-8BCD-7BDF335707E3}"/>
              </a:ext>
            </a:extLst>
          </p:cNvPr>
          <p:cNvSpPr txBox="1">
            <a:spLocks/>
          </p:cNvSpPr>
          <p:nvPr/>
        </p:nvSpPr>
        <p:spPr>
          <a:xfrm>
            <a:off x="3562775" y="-3176692"/>
            <a:ext cx="2377439" cy="2461254"/>
          </a:xfrm>
          <a:prstGeom prst="rect">
            <a:avLst/>
          </a:prstGeom>
          <a:solidFill>
            <a:srgbClr val="020E6C"/>
          </a:solidFill>
        </p:spPr>
        <p:txBody>
          <a:bodyPr vert="horz" lIns="132080" tIns="66040" rIns="132080" bIns="6604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lvl="0" algn="l">
              <a:defRPr/>
            </a:pPr>
            <a:r>
              <a:rPr lang="de-DE" sz="2889" b="1" dirty="0">
                <a:solidFill>
                  <a:srgbClr val="5B9BD5">
                    <a:lumMod val="20000"/>
                    <a:lumOff val="80000"/>
                  </a:srgbClr>
                </a:solidFill>
              </a:rPr>
              <a:t>Samson</a:t>
            </a:r>
          </a:p>
          <a:p>
            <a:pPr lvl="0" algn="l">
              <a:defRPr/>
            </a:pPr>
            <a:endParaRPr lang="de-DE" sz="2889" dirty="0">
              <a:solidFill>
                <a:srgbClr val="5B9BD5">
                  <a:lumMod val="20000"/>
                  <a:lumOff val="80000"/>
                </a:srgbClr>
              </a:solidFill>
            </a:endParaRPr>
          </a:p>
          <a:p>
            <a:pPr lvl="0" algn="l">
              <a:defRPr/>
            </a:pPr>
            <a:r>
              <a:rPr lang="de-DE" sz="2311" dirty="0">
                <a:solidFill>
                  <a:srgbClr val="5B9BD5">
                    <a:lumMod val="20000"/>
                    <a:lumOff val="80000"/>
                  </a:srgbClr>
                </a:solidFill>
              </a:rPr>
              <a:t>Holzschnitt</a:t>
            </a:r>
            <a:endParaRPr lang="de-DE" sz="2311" dirty="0">
              <a:solidFill>
                <a:srgbClr val="5B9BD5">
                  <a:lumMod val="20000"/>
                  <a:lumOff val="80000"/>
                </a:srgbClr>
              </a:solidFill>
              <a:latin typeface="Calibri Light" panose="020F0302020204030204"/>
            </a:endParaRPr>
          </a:p>
        </p:txBody>
      </p:sp>
    </p:spTree>
    <p:extLst>
      <p:ext uri="{BB962C8B-B14F-4D97-AF65-F5344CB8AC3E}">
        <p14:creationId xmlns:p14="http://schemas.microsoft.com/office/powerpoint/2010/main" val="2466235845"/>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312</Words>
  <Application>Microsoft Office PowerPoint</Application>
  <PresentationFormat>A4-Papier (210 x 297 mm)</PresentationFormat>
  <Paragraphs>22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1_Office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Krempl, Günter</dc:creator>
  <cp:lastModifiedBy>krempl guenter</cp:lastModifiedBy>
  <cp:revision>19</cp:revision>
  <dcterms:created xsi:type="dcterms:W3CDTF">2020-10-19T20:12:53Z</dcterms:created>
  <dcterms:modified xsi:type="dcterms:W3CDTF">2021-05-06T12:22:19Z</dcterms:modified>
</cp:coreProperties>
</file>